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7126C-9EBC-430D-B181-BC5D4317B4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88930-3FB7-45F3-B3BD-B51F48725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Quickquery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427C6-0E37-49C8-AC16-8CC29908C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screenshot of the Quickquery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screenshot of the Quickquery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2024-05-02T01:47:02Z</dcterms:modified>
</cp:coreProperties>
</file>