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C7793C-7360-4975-9C81-3A292A9599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777110-21AC-4F3F-8CE9-AC74A7F03E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PTM information can be queried and retrieved using the ‘Gene → PTM’ template in YeastMine (yeastmine.yeastgenome.org).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15AECD-A43B-4DE6-9D86-25C482DD78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PTM information can be queried and retrieved using the ‘Gene → PTM’ template in YeastMine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410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PTM information can be queried and retrieved using the ‘Gene → PTM’ template in YeastMine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2024-05-19T08:54:46Z</dcterms:modified>
</cp:coreProperties>
</file>