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A20415-9CFC-452A-9518-73F49D2141D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FBB50B-BC19-4908-A66C-2F8FA62BE88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MACADAM building workflow.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60DC0-DFEB-48C9-B4A3-445AAE8EC46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At the top, formulas for the computation of the PS and PFS. Below, examples of two types of computations of the PS and PFS based on an example of a hypothetical metabolic pathway. By comparing the PS and PFS in A and B, pathway A shows greater evidence of its veracity.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60DC0-DFEB-48C9-B4A3-445AAE8EC46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PS of all metabolic pathways of PGDBs present in both MetaCyc PGDBs and MicroCyc PGDBs. A: among Bacteria; B: among Archaea.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60DC0-DFEB-48C9-B4A3-445AAE8EC46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MACADAM database schema. Yellow arrows indicate the entry points of the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60DC0-DFEB-48C9-B4A3-445AAE8EC46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Screenshot of MACADAM Explore website showing the query of all functional information containing the word ‘urea’ in the species ‘Staphylococcus aureus’ and ‘Kitasatospora aureofaciens’.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60DC0-DFEB-48C9-B4A3-445AAE8EC46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Examples of output files corresponding to requests on MACADAM. (A) The user has searched for all metabolic pathways in S. aureus and K. aureofaciens, using the term ‘urea’ in the function field text. (B) The user has searched for all metabolic pathways in Lactobacillus cerevisiae using the term ‘urea’ in the function field text. Since there is no data on this organism in MACADAM, the information was searched for higher up in the taxonomy hierarchy, i.e. Lactobacillus. (1)List of organisms in MACADAM with the targeted metabolic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60DC0-DFEB-48C9-B4A3-445AAE8EC46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Phyla distribution in the MACADAM database according to their database of origin. (A) MetaCyc and MicroCyc for bacterial organisms, (B) MetaCyc and MicroCyc for archaea organisms, (C) FAPROTAX for bacterial organisms, (D) FAPROTAX for archaea organisms, (E) IJSEM phenotypic database for bacterial organisms and (F) IJSEM phenotypic database for archaea organisms.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60DC0-DFEB-48C9-B4A3-445AAE8EC46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MACADAM functional diversity for phyla with &gt;10 PGDBs in MACADA (A) among bacterial phyla, (B) among archaea phyla, (C) the 10 main hierarchical groups of pathways in all bacterial organisms and (D) the 10 main hierarchical groups of pathways in all archaea organisms.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2019.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C60DC0-DFEB-48C9-B4A3-445AAE8EC46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z0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z0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z04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z0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z04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z04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z04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z049"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2019, , 2019, baz049, </a:t>
            </a:r>
            <a:r>
              <a:rPr lang="en-US" altLang="en-US" sz="1000">
                <a:solidFill>
                  <a:srgbClr val="333333"/>
                </a:solidFill>
                <a:hlinkClick r:id="rId3"/>
              </a:rPr>
              <a:t>https://doi.org/10.1093/database/baz049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MACADAM building workflow.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81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2019, , 2019, baz049, </a:t>
            </a:r>
            <a:r>
              <a:rPr lang="en-US" altLang="en-US" sz="1000">
                <a:solidFill>
                  <a:srgbClr val="333333"/>
                </a:solidFill>
                <a:hlinkClick r:id="rId3"/>
              </a:rPr>
              <a:t>https://doi.org/10.1093/database/baz049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At the top, formulas for the computation of the PS and PFS. Below, examples of two types of computations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924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2019, , 2019, baz049, </a:t>
            </a:r>
            <a:r>
              <a:rPr lang="en-US" altLang="en-US" sz="1000">
                <a:solidFill>
                  <a:srgbClr val="333333"/>
                </a:solidFill>
                <a:hlinkClick r:id="rId3"/>
              </a:rPr>
              <a:t>https://doi.org/10.1093/database/baz049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PS of all metabolic pathways of PGDBs present in both MetaCyc PGDBs and MicroCyc PGDBs.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355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2019, , 2019, baz049, </a:t>
            </a:r>
            <a:r>
              <a:rPr lang="en-US" altLang="en-US" sz="1000">
                <a:solidFill>
                  <a:srgbClr val="333333"/>
                </a:solidFill>
                <a:hlinkClick r:id="rId3"/>
              </a:rPr>
              <a:t>https://doi.org/10.1093/database/baz049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MACADAM database schema. Yellow arrows indicate the entry points of the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4208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2019, , 2019, baz049, </a:t>
            </a:r>
            <a:r>
              <a:rPr lang="en-US" altLang="en-US" sz="1000">
                <a:solidFill>
                  <a:srgbClr val="333333"/>
                </a:solidFill>
                <a:hlinkClick r:id="rId3"/>
              </a:rPr>
              <a:t>https://doi.org/10.1093/database/baz049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Screenshot of MACADAM Explore website showing the query of all functional information containing the word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865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2019, , 2019, baz049, </a:t>
            </a:r>
            <a:r>
              <a:rPr lang="en-US" altLang="en-US" sz="1000">
                <a:solidFill>
                  <a:srgbClr val="333333"/>
                </a:solidFill>
                <a:hlinkClick r:id="rId3"/>
              </a:rPr>
              <a:t>https://doi.org/10.1093/database/baz049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Examples of output files corresponding to requests on MACADAM. (A) The user has searched for all metabolic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919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2019, , 2019, baz049, </a:t>
            </a:r>
            <a:r>
              <a:rPr lang="en-US" altLang="en-US" sz="1000">
                <a:solidFill>
                  <a:srgbClr val="333333"/>
                </a:solidFill>
                <a:hlinkClick r:id="rId3"/>
              </a:rPr>
              <a:t>https://doi.org/10.1093/database/baz049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Phyla distribution in the MACADAM database according to their database of origin. (A) MetaCyc and MicroCyc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553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2019, , 2019, baz049, </a:t>
            </a:r>
            <a:r>
              <a:rPr lang="en-US" altLang="en-US" sz="1000">
                <a:solidFill>
                  <a:srgbClr val="333333"/>
                </a:solidFill>
                <a:hlinkClick r:id="rId3"/>
              </a:rPr>
              <a:t>https://doi.org/10.1093/database/baz049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MACADAM functional diversity for phyla with &gt;10 PGDBs in MACADA (A) among bacterial phyla, (B) among archaea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522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MACADAM building workflow.
</vt:lpstr>
      <vt:lpstr>Figure 2 At the top, formulas for the computation of the PS and PFS. Below, examples of two types of computations of ...</vt:lpstr>
      <vt:lpstr>Figure 3 Comparison of PS of all metabolic pathways of PGDBs present in both MetaCyc PGDBs and MicroCyc PGDBs. A: ...</vt:lpstr>
      <vt:lpstr>Figure 4 MACADAM database schema. Yellow arrows indicate the entry points of the database.
</vt:lpstr>
      <vt:lpstr>Figure 5 Screenshot of MACADAM Explore website showing the query of all functional information containing the word ...</vt:lpstr>
      <vt:lpstr>Figure 6 Examples of output files corresponding to requests on MACADAM. (A) The user has searched for all metabolic ...</vt:lpstr>
      <vt:lpstr>Figure 7 Phyla distribution in the MACADAM database according to their database of origin. (A) MetaCyc and MicroCyc ...</vt:lpstr>
      <vt:lpstr>Figure 8 MACADAM functional diversity for phyla with &gt;10 PGDBs in MACADA (A) among bacterial phyla, (B) among archaea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2024-05-18T19:11:05Z</dcterms:modified>
</cp:coreProperties>
</file>