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F615E-2DD1-4934-82E2-69E591E243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F8B89-2A21-465A-83A7-7A975FF33A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system workflow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31AB0-18F6-4B1F-9271-B273CB1B01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BEL statement extraction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31AB0-18F6-4B1F-9271-B273CB1B01D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att-BiLSTM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31AB0-18F6-4B1F-9271-B273CB1B01D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performance of F1 with different thresholds on the BC-V sample set with gold entities.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31AB0-18F6-4B1F-9271-B273CB1B01D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y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y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y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system workflow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97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 example of the BEL statement extraction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692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An att-BiLSTM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595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performance of F1 with different thresholds on the BC-V sample set with gold entities.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26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The system workflow diagram.
</vt:lpstr>
      <vt:lpstr>Figure 2 An example of the BEL statement extraction workflow.
</vt:lpstr>
      <vt:lpstr>Figure 3 An att-BiLSTM model.
</vt:lpstr>
      <vt:lpstr>Figure 4 The performance of F1 with different thresholds on the BC-V sample set with gold entities.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2024-05-14T11:46:16Z</dcterms:modified>
</cp:coreProperties>
</file>