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301A06-FE9D-4863-A2DC-6493E664827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E5A4BE-1A28-4B69-9393-9F9B4637FB7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schematic representation of PLBD. The database lists information about the structure, purification, actual batches of proteins and compounds and thermodynamic and structural information on protein–compound interaction. Arrows indicate the direction of information exchange between major structural units of the PLBD. The database structure allows users to trace all relationships between the deposited data.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A6E04E-C7D5-4309-97B9-B48ED44561E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4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baad040, </a:t>
            </a:r>
            <a:r>
              <a:rPr lang="en-US" altLang="en-US" sz="1000">
                <a:solidFill>
                  <a:srgbClr val="333333"/>
                </a:solidFill>
                <a:hlinkClick r:id="rId3"/>
              </a:rPr>
              <a:t>https://doi.org/10.1093/database/baad040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schematic representation of PLBD. The database lists information about the structure, purification, actual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13000" y="1371600"/>
            <a:ext cx="430993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 schematic representation of PLBD. The database lists information about the structure, purification, actual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2024-05-19T09:48:04Z</dcterms:modified>
</cp:coreProperties>
</file>