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426246-1CA4-45B3-ACEF-C18305B186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684F12-E418-42F5-BCC1-C4E51D9AA0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illustration of the numbering system used for (A) a tetraloop and (B) a 1 × 1 nucleotide internal loop.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7E522-B2A7-4593-A45F-12BB7577EB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An illustration of the numbering system used for (A) a tetraloop and (B) a 1 × 1 nucleotide internal loop.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49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An illustration of the numbering system used for (A) a tetraloop and (B) a 1 × 1 nucleotide internal loop.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2024-05-19T13:11:04Z</dcterms:modified>
</cp:coreProperties>
</file>