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E3E75-7742-4F1C-9972-84F89AAD1F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BE8859-84FF-4EA0-B865-D5E03E3AB1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ability to retrieve sequence information for genes of interest is a powerful feature of the BioMart tool. Here a user can download the coding sequence for all genes on chromosome 22 as well as additional information about each gene and this can be exported in a useful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B7579-F554-46AA-B8B4-7FFC4F1624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ability to retrieve sequence information for genes of interest is a powerful feature of the BioMart tool.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887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 ability to retrieve sequence information for genes of interest is a powerful feature of the BioMart tool.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2024-05-02T13:14:37Z</dcterms:modified>
</cp:coreProperties>
</file>