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AF00D2-5B91-4CD6-A84F-D9D375BB958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03841F-8F53-42F7-939E-B9001DBE6BA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Overall design of ESKtides. ESKtides curated metadata information from NCBI, MVP, VHDB and PhagesDB, and the data in these four databases are subjected to the following procedures. First, for ESKAPE strains, we filter incomplete assembly to ensure the accuracy of mining. Second, for ESKAPE phages, we downloaded the phage genome corresponding to their strains (phages are isolated from corresponding strains) from MVP, PhagesDB, VHDB and marked as corresponding phages. All raw data were processed by using a standard pipeline. ESKtides includes ‘Browse’, ‘Search’, ‘Download’ and ‘Submission’.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416829-DCDC-4E6D-AE50-ABF1347597F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2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baae022, </a:t>
            </a:r>
            <a:r>
              <a:rPr lang="en-US" altLang="en-US" sz="1000">
                <a:solidFill>
                  <a:srgbClr val="333333"/>
                </a:solidFill>
                <a:hlinkClick r:id="rId3"/>
              </a:rPr>
              <a:t>https://doi.org/10.1093/database/baae022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Overall design of ESKtides. ESKtides curated metadata information from NCBI, MVP, VHDB and PhagesDB, and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8399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Overall design of ESKtides. ESKtides curated metadata information from NCBI, MVP, VHDB and PhagesDB, and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2024-05-09T16:22:45Z</dcterms:modified>
</cp:coreProperties>
</file>