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6A52D-AF88-4F95-8EE5-12D59DFD4F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92FFCF-35AA-4CCC-B952-B60BA076C3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of the JAMIR-eQTL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FF5A3D-0929-488F-A2DE-D76B01CCC5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Commonality and specificity of miR-eQTLs among dementia types. X axis shows dementia types and Y axis shows the total numbers of cis-miR-eQTLs and trans-miR-eQTLs at an FDR &lt;0.05 for each dementia type or combination of dementia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FF5A3D-0929-488F-A2DE-D76B01CCC5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and individual query searches in the JAMIR-eQTL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FF5A3D-0929-488F-A2DE-D76B01CCC53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a page displaying search results. The JAMIR-eQTL database returns a table of related miR-eQTL records (a). All columns can be sorted, and records without variant alleles and beta values can be filtered. Detailed information on each eQTL plot can be displayed by clicking on the plot column link (b). A vector diagram of a boxplot displaying the association between variant genotypes and miRNA expression is presented, along with P-values and FDRs among the six dementia types and ALL.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FF5A3D-0929-488F-A2DE-D76B01CCC53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Detailed variant and miRNA information. Clicking on the variant related to the miR-eQTL provides the variant minor allele, major allele and minor allele frequency (MAF) in the JAMIR-eQTL database (a). Clicking on the miRNA provides the microRNA ID and accession number (b). The variant information further links to the public database dbSNP, whereas the miRNA information links to the public database miRbase.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FF5A3D-0929-488F-A2DE-D76B01CCC53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7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7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7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7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baab072, </a:t>
            </a:r>
            <a:r>
              <a:rPr lang="en-US" altLang="en-US" sz="1000">
                <a:solidFill>
                  <a:srgbClr val="333333"/>
                </a:solidFill>
                <a:hlinkClick r:id="rId3"/>
              </a:rPr>
              <a:t>https://doi.org/10.1093/database/baab072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of the JAMIR-eQTL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446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baab072, </a:t>
            </a:r>
            <a:r>
              <a:rPr lang="en-US" altLang="en-US" sz="1000">
                <a:solidFill>
                  <a:srgbClr val="333333"/>
                </a:solidFill>
                <a:hlinkClick r:id="rId3"/>
              </a:rPr>
              <a:t>https://doi.org/10.1093/database/baab072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Commonality and specificity of miR-eQTLs among dementia types. X axis shows dementia types and Y axis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80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baab072, </a:t>
            </a:r>
            <a:r>
              <a:rPr lang="en-US" altLang="en-US" sz="1000">
                <a:solidFill>
                  <a:srgbClr val="333333"/>
                </a:solidFill>
                <a:hlinkClick r:id="rId3"/>
              </a:rPr>
              <a:t>https://doi.org/10.1093/database/baab072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and individual query searches in the JAMIR-eQTL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29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baab072, </a:t>
            </a:r>
            <a:r>
              <a:rPr lang="en-US" altLang="en-US" sz="1000">
                <a:solidFill>
                  <a:srgbClr val="333333"/>
                </a:solidFill>
                <a:hlinkClick r:id="rId3"/>
              </a:rPr>
              <a:t>https://doi.org/10.1093/database/baab072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a page displaying search results. The JAMIR-eQTL database returns a table of related miR-eQTL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134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baab072, </a:t>
            </a:r>
            <a:r>
              <a:rPr lang="en-US" altLang="en-US" sz="1000">
                <a:solidFill>
                  <a:srgbClr val="333333"/>
                </a:solidFill>
                <a:hlinkClick r:id="rId3"/>
              </a:rPr>
              <a:t>https://doi.org/10.1093/database/baab072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Detailed variant and miRNA information. Clicking on the variant related to the miR-eQTL provides the variant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88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Flowchart of the JAMIR-eQTL database.
</vt:lpstr>
      <vt:lpstr>Figure 2. Commonality and specificity of miR-eQTLs among dementia types. X axis shows dementia types and Y axis shows ...</vt:lpstr>
      <vt:lpstr>Figure 3. Example and individual query searches in the JAMIR-eQTL database.
</vt:lpstr>
      <vt:lpstr>Figure 4. Example of a page displaying search results. The JAMIR-eQTL database returns a table of related miR-eQTL ...</vt:lpstr>
      <vt:lpstr>Figure 5. Detailed variant and miRNA information. Clicking on the variant related to the miR-eQTL provides the variant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2024-05-19T14:53:48Z</dcterms:modified>
</cp:coreProperties>
</file>