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B3B0E-76F6-4D1A-B406-F8AC8E908B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93DCC8-05C2-416D-AEC9-2811F68C03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Observed frequency of the top 15 most commonly detected restriction fragment length polymorphism (RFLP) patterns in Type 2 porcine reproductive and respiratory syndrome virus sampled in the USA from 2000 to present (n = 16 403). Less common RFLP patterns were grouped together and labeled as “Other”.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654AD4-F66D-4BA7-8728-4CAB9083B2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baab078, </a:t>
            </a:r>
            <a:r>
              <a:rPr lang="en-US" altLang="en-US" sz="1000">
                <a:solidFill>
                  <a:srgbClr val="333333"/>
                </a:solidFill>
                <a:hlinkClick r:id="rId3"/>
              </a:rPr>
              <a:t>https://doi.org/10.1093/database/baab078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Observed frequency of the top 15 most commonly detected restriction fragment length polymorphism (RFLP)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54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Observed frequency of the top 15 most commonly detected restriction fragment length polymorphism (RFLP)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2024-05-19T13:43:55Z</dcterms:modified>
</cp:coreProperties>
</file>