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B522C-0515-4797-B20B-35CB57225B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23710-7ECD-49C2-A11F-75F6A2A388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F-Score results achieved by the three systems on the HPO test suites, distributed according to the type of the test 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F3DB4-0F7C-40C6-9B7E-C47BB74E31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F-Score results achieved by the three systems on the HPO test suites, distributed according to the type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829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F-Score results achieved by the three systems on the HPO test suites, distributed according to the type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2024-05-15T06:36:03Z</dcterms:modified>
</cp:coreProperties>
</file>