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5196FC-0BF1-4216-AB70-479E7CFB148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E5000A-B9F8-4C35-993C-9050407D57B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Neighbourhood View of 13 root-specific genes with (A) default view and (B) module views under drought stress.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 on behalf of the Center for Excellence in Molecular Cell Science, Chinese Academy of Sciences.This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95EEBA-ABA2-4563-9DC6-50AE2235982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6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baac060, </a:t>
            </a:r>
            <a:r>
              <a:rPr lang="en-US" altLang="en-US" sz="1000">
                <a:solidFill>
                  <a:srgbClr val="333333"/>
                </a:solidFill>
                <a:hlinkClick r:id="rId3"/>
              </a:rPr>
              <a:t>https://doi.org/10.1093/database/baac060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Neighbourhood View of 13 root-specific genes with (A) default view and (B) module views under drought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1094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Neighbourhood View of 13 root-specific genes with (A) default view and (B) module views under drought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2024-05-05T18:49:27Z</dcterms:modified>
</cp:coreProperties>
</file>