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BB5E5-BE93-4F21-BC23-56452675E4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F1641-A774-48CC-8A67-CD4CC71B0F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Correlation between TR score (vertical axis) and GDT-TS (horizontal axis). (b) Correlation between contact score CS (vertical axis) and GDT-TS (horizontal axis). Scores for top 10 first server models were averaged for each domain shown by its number positioned at a point with the coordinates equal to these averaged scores. Domain numbers are colored according to the difficulty category suggested by our analysis: black, FM (free modeling); red, FR (fold recognition); green, CM_H (comparative modeling: hard); cyan, CM_M (comparative modeling: medium); blue, CM_E (comparative modeling: easy).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D97E8-354E-4084-AA8B-EE7E5474F0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Correlation between TR score (vertical axis) and GDT-TS (horizontal axis). (b) Correlation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996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Correlation between TR score (vertical axis) and GDT-TS (horizontal axis). (b) Correlation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2024-05-19T21:07:02Z</dcterms:modified>
</cp:coreProperties>
</file>