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73EF2-16BF-4473-9E74-54D65A614B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6A25-1A4F-4C3E-A639-04D18CC836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relation extraction in text classification and sequence labeling frameworks. (A) Text classification framework. (B) Sequence labeling framework. In the example, the drug of ‘icariin’ has INHIBITOR relations with the proteins of ‘PDE5’ and ‘PDE4’.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41252-56AA-4F4D-BA5D-D341F22D13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relation extraction in text classification and sequence labeling frameworks. (A)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760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relation extraction in text classification and sequence labeling frameworks. (A)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2024-05-06T18:20:20Z</dcterms:modified>
</cp:coreProperties>
</file>