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A0C1BD-C11E-4DC3-A4A5-9AECD06E97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A65C17-9EDB-4DC7-9691-0B35C1E264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 The ‘biological role classes of the revised role tree, which is further subcategorized into the most prominent biological functions. Some of these are terminal branches, while others are subdivided into more specific biological role types for greater specificity. The number of entries per level is indicated at the end of each branch’s label.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31D21A-0AC3-4DD3-B84C-3CF3BCA4A1C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baab014, </a:t>
            </a:r>
            <a:r>
              <a:rPr lang="en-US" altLang="en-US" sz="1000">
                <a:solidFill>
                  <a:srgbClr val="333333"/>
                </a:solidFill>
                <a:hlinkClick r:id="rId3"/>
              </a:rPr>
              <a:t>https://doi.org/10.1093/database/baab014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 The ‘biological role classes of the revised role tree, which is further subcategorized into the most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41500" y="1371600"/>
            <a:ext cx="54519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 The ‘biological role classes of the revised role tree, which is further subcategorized into the most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2024-05-19T18:52:07Z</dcterms:modified>
</cp:coreProperties>
</file>