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4DC40E-5272-4027-864C-820F99DBFC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E7D288-6D19-4C03-B597-286F337E34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‘Taxa’ view of the Botryosphaeriales webpage.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0719FC-7182-43E6-902A-9C7FD65328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‘Taxa’ view of the Botryosphaeriales webpage.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045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‘Taxa’ view of the Botryosphaeriales webpage.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2024-05-17T04:04:29Z</dcterms:modified>
</cp:coreProperties>
</file>