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7A6F8-4C45-4692-89F6-101A59F204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0F5CD-067C-4A99-95FC-46EF344055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different tissue samples: (a) N, (b) PB, (c) UDH, (d) FEA, (e) ADH, (f) DCIS and (g) 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B6C39-3A71-461D-BBC7-0F4FEFBB3F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Examples of different tissue samples: (a) N, (b) PB, (c) UDH, (d) FEA, (e) ADH, (f) DCIS and (g) IC.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6022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Examples of different tissue samples: (a) N, (b) PB, (c) UDH, (d) FEA, (e) ADH, (f) DCIS and (g) IC.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2024-05-02T03:01:12Z</dcterms:modified>
</cp:coreProperties>
</file>