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85D1DA-836C-40AB-A27D-C27B8B093A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568C6E-C8A6-4535-BEB0-3846607600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drawn from the DrugProt data set, showing a sentence with an INHIBITOR relation between a chemical/drug entity (the subject, Caffeine) and a gene/protein entity (the object, kinase).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DC3E0C-C70C-4C2B-A183-BB278BEC85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An example drawn from the DrugProt data set, showing a sentence with an INHIBITOR relation between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9679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An example drawn from the DrugProt data set, showing a sentence with an INHIBITOR relation between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2024-05-06T18:04:21Z</dcterms:modified>
</cp:coreProperties>
</file>