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44B52-A0F7-48C0-A9C4-8E865C13B8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AAC652-9D04-4AA2-880A-DB375EBA91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TopEx NLP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67A288-26E1-4FFD-A0CE-48756D3199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TopEx NLP pipeline.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725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TopEx NLP pipeline.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2024-05-18T14:39:06Z</dcterms:modified>
</cp:coreProperties>
</file>