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B9603-3BA6-460F-8F21-53F927B68C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07C1C-F0ED-4467-823F-A5D38D200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Editing button for help inserting SWLs into Wikipedia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5DF3F-302A-4A5F-B300-B9EA0FBB1B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Editing button for help inserting SWLs into Wikipedia articles.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10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Editing button for help inserting SWLs into Wikipedia articles.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2024-05-19T11:11:54Z</dcterms:modified>
</cp:coreProperties>
</file>