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DBBEB99-AF0A-43F1-9A2E-EF9517C84B7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68E7EFB-8EB0-4AB3-AB90-3E0E7AE3F30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Kernel density estimation to show frequency distributions of standard deviation and quantile ranges. Figures A to E are from the 450k platform and indicate all study datasets (A), normal peripheral blood samples (B), normal peripheral CD4+ T cells (C), normal peripheral CD8+ T cells (D) and normal peripheral B cells (E). Figures F, G and H are from the 850k platform and indicate all study datasets (F), normal peripheral blood samples (B) and peripheral blood samples from individuals with type-1 diabetes.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03762EE-EF58-4DB4-BDA9-F8E456BD244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02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baac020,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https://doi.org/10.1093/database/baac020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4. </a:t>
            </a:r>
            <a:r>
              <a:rPr lang="en-US" altLang="en-US" b="0"/>
              <a:t>Kernel density estimation to show frequency distributions of standard deviation and quantile ranges. Figures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86512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4. Kernel density estimation to show frequency distributions of standard deviation and quantile ranges. Figures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2024-05-12T14:05:23Z</dcterms:modified>
</cp:coreProperties>
</file>