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1D9CAA-7CEC-4608-B28D-D3FB6D3A8B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EC11C9-7637-4F78-92D6-CD68BFDDE7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Results of checking if the modified protein has known cancer mutations. The modified protein's UniProt ID, the COSMIC Sample ID and name, the gene name, the nucleotide and residue changes caused by the mutation, the zygosity, primary histology, tumor source and the reference paper for the study are returned. By further choosing more attributes finer details can be retrieved. The query spans the ‘Protein’ and ‘COSMIC’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6E45FB-9DC1-4C95-A368-513B7CA196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bar047, </a:t>
            </a:r>
            <a:r>
              <a:rPr lang="en-US" altLang="en-US" sz="1000">
                <a:solidFill>
                  <a:srgbClr val="333333"/>
                </a:solidFill>
                <a:hlinkClick r:id="rId3"/>
              </a:rPr>
              <a:t>https://doi.org/10.1093/database/bar047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Results of checking if the modified protein has known cancer mutations. The modified protein's UniProt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5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Results of checking if the modified protein has known cancer mutations. The modified protein's UniProt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2024-05-17T01:58:02Z</dcterms:modified>
</cp:coreProperties>
</file>