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92BF6-9037-4884-B625-6FD587AA9E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A2892-41CC-4DC4-83E6-00761B8302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the attributes to be included in the BioMart output (equivalent to the columns of a spreadsheet). The ordering of the columns is determined by the order in which the attributes are selected.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B072F-2860-4D05-9B69-DBE6A74DE5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Selecting the attributes to be included in the BioMart output (equivalent to the columns of a spreadsheet).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32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Selecting the attributes to be included in the BioMart output (equivalent to the columns of a spreadsheet).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2024-05-18T16:59:45Z</dcterms:modified>
</cp:coreProperties>
</file>