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A9A73F-08D8-4157-A9B0-CFF430D67E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2D11F1-5B9C-4D5D-8B76-95DBFA2F3F3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Framework of HGFDB. Eight main modules are highlighted in the dark yellow boxes. The corresponding contents of each module are listed below. The bottom right shows the architecture of HGFDB.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02A66A-483E-4DCF-8FA3-8F927E45B3C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Genome module. Genome module has subpages, which are Statistics (A–F) and Analysis pages (G–M). (A) Navigation bar of the Statistics page, which provides a quick access to each section. (B) Assembly statistics. (C) Repeat annotation. (D) Protein-coding genes prediction. (E) Non-protein-coding genes annotation. (F) Functional annotation. (G) Navigation bar of the Analysis page. (H) Gene family cluster. (I) Phylogeny tree. (J) Divergence time. (K) Expansion and contraction of gene families. (L) 4dtv distance distribution. (M) Ks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02A66A-483E-4DCF-8FA3-8F927E45B3C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Re-sequence module. (A) Geological distribution of 129 individuals. In addition, there are some bar charts on this page. (B) Navigation bar of the Analysis page in the Re-sequence module. (C) The PCA section shows all 129 individuals belonging to HGF and outgroup taxa (left) and PCA for HGF only (right). (D) Bar plot of ADMIXTURE analysis for all samples with K from 2 to 10. (E) Phylogenetic tree. (F) Nucleotide diversity. (G) Singleton statistic. (H) ROHs. (I) Decay of linkage disequilibrium.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02A66A-483E-4DCF-8FA3-8F927E45B3C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 and Variation modules. (A) Gene search module. (B) Click on operate button shows the detailed information. (C) Click on sequence in the JBrowse to view detailed information. (D) Variation module.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02A66A-483E-4DCF-8FA3-8F927E45B3C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Tools module. HGFDB provides three tools, which are (A) Publication that allows to search related papers by keywords, (B) BLAST that compares users’ nucleotide or protein sequence with our assembly and annotation results and (C) JBrowse that provides the view of genomic features of HGF assembly.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02A66A-483E-4DCF-8FA3-8F927E45B3C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a1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a1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a1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a1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a11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baaa116, </a:t>
            </a:r>
            <a:r>
              <a:rPr lang="en-US" altLang="en-US" sz="1000">
                <a:solidFill>
                  <a:srgbClr val="333333"/>
                </a:solidFill>
                <a:hlinkClick r:id="rId3"/>
              </a:rPr>
              <a:t>https://doi.org/10.1093/database/baaa116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Framework of HGFDB. Eight main modules are highlighted in the dark yellow boxes. The corresponding contents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1095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baaa116, </a:t>
            </a:r>
            <a:r>
              <a:rPr lang="en-US" altLang="en-US" sz="1000">
                <a:solidFill>
                  <a:srgbClr val="333333"/>
                </a:solidFill>
                <a:hlinkClick r:id="rId3"/>
              </a:rPr>
              <a:t>https://doi.org/10.1093/database/baaa116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Genome module. Genome module has subpages, which are Statistics (A–F) and Analysis pages (G–M).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57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baaa116, </a:t>
            </a:r>
            <a:r>
              <a:rPr lang="en-US" altLang="en-US" sz="1000">
                <a:solidFill>
                  <a:srgbClr val="333333"/>
                </a:solidFill>
                <a:hlinkClick r:id="rId3"/>
              </a:rPr>
              <a:t>https://doi.org/10.1093/database/baaa116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Re-sequence module. (A) Geological distribution of 129 individuals. In addition, there are some bar charts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599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baaa116, </a:t>
            </a:r>
            <a:r>
              <a:rPr lang="en-US" altLang="en-US" sz="1000">
                <a:solidFill>
                  <a:srgbClr val="333333"/>
                </a:solidFill>
                <a:hlinkClick r:id="rId3"/>
              </a:rPr>
              <a:t>https://doi.org/10.1093/database/baaa116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 and Variation modules. (A) Gene search module. (B) Click on operate button shows the detailed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588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baaa116, </a:t>
            </a:r>
            <a:r>
              <a:rPr lang="en-US" altLang="en-US" sz="1000">
                <a:solidFill>
                  <a:srgbClr val="333333"/>
                </a:solidFill>
                <a:hlinkClick r:id="rId3"/>
              </a:rPr>
              <a:t>https://doi.org/10.1093/database/baaa116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Tools module. HGFDB provides three tools, which are (A) Publication that allows to search related papers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205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Framework of HGFDB. Eight main modules are highlighted in the dark yellow boxes. The corresponding contents ...</vt:lpstr>
      <vt:lpstr>Figure 2. Genome module. Genome module has subpages, which are Statistics (A–F) and Analysis pages (G–M). (A) ...</vt:lpstr>
      <vt:lpstr>Figure 3. Re-sequence module. (A) Geological distribution of 129 individuals. In addition, there are some bar charts on ...</vt:lpstr>
      <vt:lpstr>Figure 4. Gene and Variation modules. (A) Gene search module. (B) Click on operate button shows the detailed ...</vt:lpstr>
      <vt:lpstr>Figure 5. Tools module. HGFDB provides three tools, which are (A) Publication that allows to search related papers by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2024-05-19T14:29:41Z</dcterms:modified>
</cp:coreProperties>
</file>