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71C785-34F1-4FCE-83CC-4F30DAA19E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E2FDF7-0B07-4A68-A569-745A419AD5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BIMS interfaces for creating, editing and managing programs. A. Manage Program tab showing the list of programs, the details of the highlighted program and admin menu for managing program. B. Add Program tab where users can enter the new program name and modify the four column names required in the BIMS template and Field Book to match their dataset. C. Members tab where users can add other account holders as members of the breeding program with edit or read-only privilege.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B01904-BE56-4732-85BD-F271C352D0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BIMS interfaces for creating, editing and managing programs. A. Manage Program tab showing the list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BIMS interfaces for creating, editing and managing programs. A. Manage Program tab showing the list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2024-05-21T20:27:12Z</dcterms:modified>
</cp:coreProperties>
</file>