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6E872-8DD3-4B82-BD22-EB79D1641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37639-9A6C-4F70-A108-7BD4F3545B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occurrences of unique phosphorylation sites in different HTP studies. The number of unique sites identified in the indicated number of different HTP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D3A62-37E5-4A22-82AD-CA121DB14C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occurrences of unique phosphorylation sites in different HTP studies. The number of unique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66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occurrences of unique phosphorylation sites in different HTP studies. The number of unique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2024-05-18T19:28:54Z</dcterms:modified>
</cp:coreProperties>
</file>