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84144-FBCE-4DB1-946E-10D09753B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DC46F-D4CE-4FB2-B29A-1ADA6BF3F1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time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378BD-C51B-4367-AC9C-759D2C7FA3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Curation time comparison.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0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Curation time comparison.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2024-05-08T21:47:56Z</dcterms:modified>
</cp:coreProperties>
</file>