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6E246-A034-4E5C-926B-DE915251B2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43875-9E47-42A5-8B2B-5A24DC10AB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representation of curation steps involved in the development of 3DSwap knowledgebase.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5CAB1-40AF-42B7-91A7-48D28A37AA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schematic representation of curation steps involved in the development of 3DSwap knowledgebase.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69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schematic representation of curation steps involved in the development of 3DSwap knowledgebase.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2024-05-06T21:17:51Z</dcterms:modified>
</cp:coreProperties>
</file>