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D6317F-7C2F-4FD2-97F8-5CEF95EA0A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5FBD88-433A-4E7A-B171-269312B833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PQT suite of tools at NIDDK CDR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4CE43-0295-4C54-8688-3E8BF79844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CDR PQT suite tables supporting the query tools.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4CE43-0295-4C54-8688-3E8BF798445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showing the predefined categories of ‘Specialty Characteristics’.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4CE43-0295-4C54-8688-3E8BF798445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showing summary statistics of number of subjects for two variables (gender and history of neuropathy) in the EDIC Study in the single study 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4CE43-0295-4C54-8688-3E8BF798445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showing summary statistics of number of subjects for one variable (history of neuropathy) in two studies (EDIC and GoKinD) in the cross-study 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4CE43-0295-4C54-8688-3E8BF798445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result of sample types for condition ‘Cirrhosis’.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4CE43-0295-4C54-8688-3E8BF7984450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8" TargetMode="External" /><Relationship Id="rId4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s058" TargetMode="External" /><Relationship Id="rId4" Type="http://schemas.openxmlformats.org/officeDocument/2006/relationships/image" Target="../media/image1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s058" TargetMode="External" /><Relationship Id="rId4" Type="http://schemas.openxmlformats.org/officeDocument/2006/relationships/image" Target="../media/image1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s058" TargetMode="External" /><Relationship Id="rId4" Type="http://schemas.openxmlformats.org/officeDocument/2006/relationships/image" Target="../media/image1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s058" TargetMode="External" /><Relationship Id="rId4" Type="http://schemas.openxmlformats.org/officeDocument/2006/relationships/image" Target="../media/image1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s0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PQT suite of tools at NIDDK CDR website.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CDR PQT suite tables supporting the query tools.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Screenshot showing the predefined categories of ‘Specialty Characteristics’.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Screenshot showing summary statistics of number of subjects for two variables (gender and history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Screenshot showing summary statistics of number of subjects for one variable (history of neuropathy) in two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Search result of sample types for condition ‘Cirrhosis’.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PQT suite of tools at NIDDK CDR website.
</vt:lpstr>
      <vt:lpstr>Figure 2 CDR PQT suite tables supporting the query tools.
</vt:lpstr>
      <vt:lpstr>Figure 3 Screenshot showing the predefined categories of ‘Specialty Characteristics’.
</vt:lpstr>
      <vt:lpstr>Figure 4 Screenshot showing summary statistics of number of subjects for two variables (gender and history of ...</vt:lpstr>
      <vt:lpstr>Figure 5 Screenshot showing summary statistics of number of subjects for one variable (history of neuropathy) in two ...</vt:lpstr>
      <vt:lpstr>Figure 6 Search result of sample types for condition ‘Cirrhosis’.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2024-05-16T01:39:33Z</dcterms:modified>
</cp:coreProperties>
</file>