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D883E-0750-47C4-BBCB-F068FF619B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C33D3-841E-47A0-B3DC-A381B32BD7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Network visualization of the predicted interactome from the ‘Interactomics’ tool; (b) A zoomed-in version of the network to view proteins of interest. Users can click (or hover) on any node to view the description of a particular host/pathogen protein in the predicted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E4B4D-9CF3-4BED-ADB6-8046CADFF5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Network visualization of the predicted interactome from the ‘Interactomics’ tool; (b) A zoomed-in version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Network visualization of the predicted interactome from the ‘Interactomics’ tool; (b) A zoomed-in version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2024-07-27T07:07:57Z</dcterms:modified>
</cp:coreProperties>
</file>