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970B32-4C4C-4DBA-8C3E-98F119CCA5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4EFCA5-ACE6-49AE-A0FA-A19F475A2A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Reactome BioMart Canned Query. (A) The canned query selector allows the user to choose from one of the currently available queries. (B) The results table for the canned query.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6B5C7E-433F-4368-951E-6BD2CDD22D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Reactome BioMart Canned Query. (A) The canned query selector allows the user to choose from one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568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Reactome BioMart Canned Query. (A) The canned query selector allows the user to choose from one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2024-05-17T03:44:13Z</dcterms:modified>
</cp:coreProperties>
</file>