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F332D-D335-4D93-8858-4B7EF1B03E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CEA6C-193F-4DC5-9DB6-1071DDB83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and view datasets in GETc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24AFC-AE45-4822-994B-93F3C0B0D0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Search and view datasets in GETc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10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Search and view datasets in GETc research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2024-05-22T00:23:52Z</dcterms:modified>
</cp:coreProperties>
</file>