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75E4B-1ED1-4AF6-A9B8-14F0D0C9E1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CFC266-FD85-4995-8208-11305CA746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 2.0 page layout and search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2E6FA-4941-45EB-BF30-C72F321D61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Phenol-Explorer 2.0 page layout and search methods.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36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Phenol-Explorer 2.0 page layout and search methods.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2024-05-19T14:16:29Z</dcterms:modified>
</cp:coreProperties>
</file>