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DDAE1C-F211-4102-A95E-2A02BC92C8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7274D6-1C78-4B93-B81F-88171FCF96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0E3BDA-04FE-46F1-ABA0-50B0ADBEAF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2024-05-20T02:32:41Z</dcterms:modified>
</cp:coreProperties>
</file>