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40997-1E90-49D9-944C-EA99FDB5B5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A92FB5-FA6F-4D48-8466-8E747A9B34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Time-course gene expression analytic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8EE4EC-E6EC-44CA-B9AA-3984399715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Time-course gene expression analytic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471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Time-course gene expression analytic pipeline.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2024-05-19T20:47:45Z</dcterms:modified>
</cp:coreProperties>
</file>