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7FACF2-673E-4B97-B4EF-0E5CF95832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6DD3BB-C826-431E-9B4D-F4F7676D62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CenhANCER database structure and content. The main data include ChIP-Seq data of H3K27ac samples covering cancer primary tissues and cell line samples. ATAC-seq ACRs, cancer eQTLs, GTEx eQTLs and GWAS risk SNPs are supplementary annotation for enhancers. CenhANCER consist of four major parts, namely, sample information, super-enhancers, typical enhancers and TFs.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FAD165-84BF-413A-B96C-A26EF2E731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CenhANCER database structure and content. The main data include ChIP-Seq data of H3K27ac samples covering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13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CenhANCER database structure and content. The main data include ChIP-Seq data of H3K27ac samples covering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2024-05-05T12:08:54Z</dcterms:modified>
</cp:coreProperties>
</file>