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64D610-BE85-4C92-BC1C-2044765B1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38D25-8643-42FE-95B9-1C51640FF0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Join Types. There are six different join types: left Outer Join (A), right Outer Join (B), left Outer Join with Null (C), right Outer Join with Null (D), inner Join (E) and full Outer Join (F). Each circle represents a table and the blue color highlights the retrieved data from the joined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FDEFD6-1CFE-474D-B771-8299125B68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Join Types. There are six different join types: left Outer Join (A), right Outer Join (B), left Outer Join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18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Join Types. There are six different join types: left Outer Join (A), right Outer Join (B), left Outer Join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2024-05-20T10:37:47Z</dcterms:modified>
</cp:coreProperties>
</file>