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E9D33-9622-4F55-80B7-28E59C4A97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A92BB-23EA-4CD9-A5ED-52F75D3381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intra-variability and anomalies that can be encountered on images of wood (end-grain surface). From left to right: (a) An example of the variability of wood anatomical features (such as axial parenchyma) on a single specimen. (b) An example of a possible anomaly on wood, a crack. (c) An example of a possible anomaly on wood, insect holes. (d) An example of a possible anomaly on wood, fungi damage. RubenDeBlaere©RMCA.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8E2B6-6A8D-41F7-9513-E04E5153B3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flowchart showing the procedure of building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8E2B6-6A8D-41F7-9513-E04E5153B39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12 largest botanical families of tree species ranked according to the highest number of species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8E2B6-6A8D-41F7-9513-E04E5153B39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map of the African continent, indicating the number of DRC tree species present in each country. The darker the colour, the more species present.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8E2B6-6A8D-41F7-9513-E04E5153B39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showing the percentage of each category (according to the IUCN Red List) present in the list of trees in the DRC, capable of providing timber.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8E2B6-6A8D-41F7-9513-E04E5153B39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Examples of the intra-variability and anomalies that can be encountered on images of wood (end-grain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275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flowchart showing the procedure of building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326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12 largest botanical families of tree species ranked according to the highest number of species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86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 map of the African continent, indicating the number of DRC tree species present in each country. The darker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4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Pie chart showing the percentage of each category (according to the IUCN Red List) present in the list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162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Examples of the intra-variability and anomalies that can be encountered on images of wood (end-grain ...</vt:lpstr>
      <vt:lpstr>Figure 2. A flowchart showing the procedure of building the database.
</vt:lpstr>
      <vt:lpstr>Figure 3. The 12 largest botanical families of tree species ranked according to the highest number of species in the ...</vt:lpstr>
      <vt:lpstr>Figure 4. A map of the African continent, indicating the number of DRC tree species present in each country. The darker ...</vt:lpstr>
      <vt:lpstr>Figure 5. Pie chart showing the percentage of each category (according to the IUCN Red List) present in the list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2024-05-04T20:44:01Z</dcterms:modified>
</cp:coreProperties>
</file>