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7C06B-962B-454D-B665-8F7090C3C6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893B0-D5F6-4B1A-8990-8EEEA82B90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secondary structure representation of residues A1386–A1396 in PDB ID 1N8R drawn with forna (24). The previous RNA CoSSMos database contained a hairpin of seven nucleotides in residues A1387–A1395, a hairpin of three nucleotides in residues A1388–A1392, and a bulge of two nucleotides in residues A1387–A1388 and A1392–A1395. RNA CoSSMos 2.0 only contains a hairpin of seven nucleotides in residues 1386–1396.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0ED10-E886-4235-921B-319599C7BC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secondary structure representation of residues A1386–A1396 in PDB ID 1N8R drawn with forna (24).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42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secondary structure representation of residues A1386–A1396 in PDB ID 1N8R drawn with forna (24).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2024-05-19T15:15:03Z</dcterms:modified>
</cp:coreProperties>
</file>