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3B90C-1B0B-422E-A81F-12A156219B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9D9FEE-2349-462A-BB2F-4B8F78F9D6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 of the proposed hypothesis generation workflow for uncharacterized human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4203E-2AFE-4B7F-B51D-66E4A145F8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illustration of the proposed hypothesis generation workflow for uncharacterized human proteins.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40100" y="1371600"/>
            <a:ext cx="2459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illustration of the proposed hypothesis generation workflow for uncharacterized human proteins.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2024-05-17T05:49:52Z</dcterms:modified>
</cp:coreProperties>
</file>