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6D60F-2E52-4C61-AAB3-6E00490810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480FAC-8CA3-453C-90FE-27A49E2FDA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representation of participants’ results in granular format for the DrugProt-M track.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A85CC-A439-4CCA-A92A-7E53FC0122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Graphical representation of participants’ results in granular format for the DrugProt-M track.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3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Graphical representation of participants’ results in granular format for the DrugProt-M track.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2024-05-19T00:34:55Z</dcterms:modified>
</cp:coreProperties>
</file>