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A58F5-1DA2-4D46-A929-00B5574AF3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E7C13-6CED-44BB-A030-B9EDF9A9FA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the NE types in the test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5C107-673A-45DD-B345-0AD1B30AB7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distribution of the NE types in the test 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9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distribution of the NE types in the test 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2024-05-09T02:07:13Z</dcterms:modified>
</cp:coreProperties>
</file>