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4B89C1-DE25-4B15-85C5-628B0BA687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899C2C-32C3-477A-A1E1-DDDE4D442A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University of Kansas Cancer Center catchment area. The red star designates the location of the University of Kansas Medical Center in Kansas City, Kansas, Wyandotte County.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B516E4-487C-4701-ABED-7495E4186E8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OPTIK data architecture.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B516E4-487C-4701-ABED-7495E4186E8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University of Kansas Cancer Center Catchment Area. Color coding classifies counties by population density. Urban (150.0 persons per square mile (ppsm) or more), semi-urban (40–149.9 ppsm), densely settled rural (20–39.9 ppsm), rural (6–19.9 ppsm) and frontier (&lt;6 ppsm).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B516E4-487C-4701-ABED-7495E4186E8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University of Kansas Cancer Center catchment area counties color coded by the percentage of non-Hispanic White in each county.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B516E4-487C-4701-ABED-7495E4186E8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University of Kansas Cancer Center catchment area counties color coded by the age adjusted cancer mortality rates. Data Source: Centers for Disease Control and Prevention.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B516E4-487C-4701-ABED-7495E4186E8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The University of Kansas Cancer Center catchment area counties’ heat map representing the mortality rates of colorectal cancer. Colorectal cancer mortality data was suppressed in 72 counties, all of which had populations &lt;34 000. (B) The University of Kansas Cancer Center catchment area average standard rate capturing the mortality rates of colorectal cancer comparing rural versus urban. (C) The University of Kansas Cancer Center catchment area average standard rate capturing the mortality rates of colorectal cancer comparing African American versus all the other races.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B516E4-487C-4701-ABED-7495E4186E8D}"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5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5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5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54"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054"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baaa054, </a:t>
            </a:r>
            <a:r>
              <a:rPr lang="en-US" altLang="en-US" sz="1000">
                <a:solidFill>
                  <a:srgbClr val="333333"/>
                </a:solidFill>
                <a:hlinkClick r:id="rId3"/>
              </a:rPr>
              <a:t>https://doi.org/10.1093/database/baaa054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University of Kansas Cancer Center catchment area. The red star designates the location of the University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6971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baaa054, </a:t>
            </a:r>
            <a:r>
              <a:rPr lang="en-US" altLang="en-US" sz="1000">
                <a:solidFill>
                  <a:srgbClr val="333333"/>
                </a:solidFill>
                <a:hlinkClick r:id="rId3"/>
              </a:rPr>
              <a:t>https://doi.org/10.1093/database/baaa054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OPTIK data architecture.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7277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baaa054, </a:t>
            </a:r>
            <a:r>
              <a:rPr lang="en-US" altLang="en-US" sz="1000">
                <a:solidFill>
                  <a:srgbClr val="333333"/>
                </a:solidFill>
                <a:hlinkClick r:id="rId3"/>
              </a:rPr>
              <a:t>https://doi.org/10.1093/database/baaa054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University of Kansas Cancer Center Catchment Area. Color coding classifies counties by population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7558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baaa054, </a:t>
            </a:r>
            <a:r>
              <a:rPr lang="en-US" altLang="en-US" sz="1000">
                <a:solidFill>
                  <a:srgbClr val="333333"/>
                </a:solidFill>
                <a:hlinkClick r:id="rId3"/>
              </a:rPr>
              <a:t>https://doi.org/10.1093/database/baaa054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University of Kansas Cancer Center catchment area counties color coded by the percentage of non-Hispanic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6428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baaa054, </a:t>
            </a:r>
            <a:r>
              <a:rPr lang="en-US" altLang="en-US" sz="1000">
                <a:solidFill>
                  <a:srgbClr val="333333"/>
                </a:solidFill>
                <a:hlinkClick r:id="rId3"/>
              </a:rPr>
              <a:t>https://doi.org/10.1093/database/baaa054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University of Kansas Cancer Center catchment area counties color coded by the age adjusted cancer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691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baaa054, </a:t>
            </a:r>
            <a:r>
              <a:rPr lang="en-US" altLang="en-US" sz="1000">
                <a:solidFill>
                  <a:srgbClr val="333333"/>
                </a:solidFill>
                <a:hlinkClick r:id="rId3"/>
              </a:rPr>
              <a:t>https://doi.org/10.1093/database/baaa054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The University of Kansas Cancer Center catchment area counties’ heat map representing the mortality rates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60031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2 The University of Kansas Cancer Center catchment area. The red star designates the location of the University ...</vt:lpstr>
      <vt:lpstr>Figure 1 OPTIK data architecture.
</vt:lpstr>
      <vt:lpstr>Figure 3 The University of Kansas Cancer Center Catchment Area. Color coding classifies counties by population ...</vt:lpstr>
      <vt:lpstr>Figure 4 The University of Kansas Cancer Center catchment area counties color coded by the percentage of non-Hispanic ...</vt:lpstr>
      <vt:lpstr>Figure 5 The University of Kansas Cancer Center catchment area counties color coded by the age adjusted cancer ...</vt:lpstr>
      <vt:lpstr>Figure 6 (A) The University of Kansas Cancer Center catchment area counties’ heat map representing the mortality rates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2024-05-19T13:56:53Z</dcterms:modified>
</cp:coreProperties>
</file>