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8EA70-5415-4123-A60A-0A2D4EB58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97744-D4A8-431C-90B3-68A05091AD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 the top, formulas for the computation of the PS and PFS. Below, examples of two types of computations of the PS and PFS based on an example of a hypothetical metabolic pathway. By comparing the PS and PFS in A and B, pathway A shows greater evidence of its veracity.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E1059-F73E-4FFA-90DE-30F98A5D7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At the top, formulas for the computation of the PS and PFS. Below, examples of two types of computations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92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At the top, formulas for the computation of the PS and PFS. Below, examples of two types of computations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2024-05-18T18:52:22Z</dcterms:modified>
</cp:coreProperties>
</file>