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BFAFD-356F-425A-9BB1-DCA6A62A16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80FD1-2F39-48AB-A6A3-1461058ECC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Overlap between the knowledge, experimental and text-mining evidence for human proteins. The Venn diagram shows the number of proteins with localization evidence from one or more of the three types of evidence. The two sequence-based prediction methods are not included as they are able to provide a prediction for any protein sequence.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05951-3C22-4E63-8E62-324AA69BFA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Overlap between the knowledge, experimental and text-mining evidence for human proteins. The Venn diagram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114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Overlap between the knowledge, experimental and text-mining evidence for human proteins. The Venn diagram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2024-05-13T00:34:28Z</dcterms:modified>
</cp:coreProperties>
</file>