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B3D53-B10C-4727-9F99-3B72F5EF55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0DEBD-573F-4F8B-AA38-C3E4331002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plot representing the accuracy of experiments on the two separate baselines (trained on ENCODE or Cistrome data) and on our new model. On the x-axis we report all the attributes considered for prediction.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949D5-1F0F-4D9C-9320-04761C0E70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Bar plot representing the accuracy of experiments on the two separate baselines (trained on ENCODE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10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Bar plot representing the accuracy of experiments on the two separate baselines (trained on ENCODE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2024-05-05T10:34:41Z</dcterms:modified>
</cp:coreProperties>
</file>