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22CA9-1715-421E-A646-A0B15C5A61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97FF8-65D0-4E2A-9A8B-848A805CC7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interface of the ‘phytochemdb’ database. (a) Demonstration of homepage containing the accessible search option. (b) ‘About’ web page encompasses a brief description about the database. (c) ‘Register’ web page comprehends the options for creating a free account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A97B7-CE8B-4B17-93F8-E36FC6E3F0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Web-interface of the ‘phytochemdb’ database. (a) Webpage for contribution to the database. (b) Webpage with all available compounds for a specific plant. (c) Webpage with relative availability of a compound in distinct plants.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A97B7-CE8B-4B17-93F8-E36FC6E3F02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of ‘phytochemdb’ database encompassing the physicochemical properties of phytochemicals.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A97B7-CE8B-4B17-93F8-E36FC6E3F02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illustration of the physicochemical properties of phytochemicals in ‘phytochemdb’ database: (a) BBB permeable and impermeable proportions of phytochemicals; (b) percentages of phytochemicals that satisfy diverse bioavailability scores; (c) the Brenk structural alert of compounds with different percentages; proportions of (d) CYP1A2, (e) CYP2C9, (f) CYP2C19 inhibitors and non-inhibitors of phytochemicals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A97B7-CE8B-4B17-93F8-E36FC6E3F02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demonstration of the physicochemical properties of phytochemicals in ‘phytochemdb’ database: percentages of (a) CYP2D6, (b) CYP3A4 inhibitors and non-inhibitors of phytochemicals; (c) proportions of compounds that fulfil diverse criteria of Egan rule; (d) percentages of phytochemicals according to the Ghose filter; (e) gastrointestinal (GI) absorption rate of compounds; (f) percentages of phytochemicals that satisfy diverse iLOGP (lipophilicity)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A97B7-CE8B-4B17-93F8-E36FC6E3F02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exhibition of the physicochemical properties of phytochemicals in ‘phytochemdb’ database: (a) proportions of compounds Leadlikeness; (b) LogKp percentages of compounds; (c) percentages of phytochemicals that satisfy diverse molar refractivity score; (d) P-gp substrate and P-gp non-substrate proportions of phytochemicals; (e) proportions of compounds that accomplish diverse standards of PAINS alert; (f) percentages of phytochemicals that satisfy diverse criteria of Lipinski rule of five.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A97B7-CE8B-4B17-93F8-E36FC6E3F02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display of the physicochemical properties of phytochemicals in ‘phytochemdb’ database: (a) proportions of compounds’ synthetic accessibility; (b) proportions of phytochemicals that show diverse standards of TPSA; (c) percentages of phytochemicals according to the Veber filter; (d) proportions of compounds that fulfil different standards of rotatable bonds; (e) and (f) percentages of phytochemicals that satisfy various criteria of H bond acceptors and H bond donors,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A97B7-CE8B-4B17-93F8-E36FC6E3F029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illustration of the physicochemical properties of phytochemicals in ‘phytochemdb’ database: (a) proportions of compounds molecular weight; (b) percentages of phytochemicals that satisfy diverse fraction Csp3 score; (c) and (d) percentages of phytochemicals that fulfil various criteria of heavy atoms and aromatic heavy atoms,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A97B7-CE8B-4B17-93F8-E36FC6E3F029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Web interface of the ‘phytochemdb’ database. (a) Demonstration of homepage containing the accessible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305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Web-interface of the ‘phytochemdb’ database. (a) Webpage for contribution to the database. (b) Webpage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96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Features of ‘phytochemdb’ database encompassing the physicochemical properties of phytochemicals.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28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Venn diagram plot illustration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27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Venn diagram plot demonstration of the physicochemical properties of phytochemicals in ‘phytochemdb’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31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Venn diagram plot exhibition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24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Venn diagram plot display of the physicochemical properties of phytochemicals in ‘phytochemdb’ database: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4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Venn diagram plot illustration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26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 1. Web interface of the ‘phytochemdb’ database. (a) Demonstration of homepage containing the accessible search ...</vt:lpstr>
      <vt:lpstr>Figure 2. Web-interface of the ‘phytochemdb’ database. (a) Webpage for contribution to the database. (b) Webpage with ...</vt:lpstr>
      <vt:lpstr>Figure 3. Features of ‘phytochemdb’ database encompassing the physicochemical properties of phytochemicals.
</vt:lpstr>
      <vt:lpstr>Figure 4. Venn diagram plot illustration of the physicochemical properties of phytochemicals in ‘phytochemdb’ database: ...</vt:lpstr>
      <vt:lpstr>Figure 5. Venn diagram plot demonstration of the physicochemical properties of phytochemicals in ‘phytochemdb’ ...</vt:lpstr>
      <vt:lpstr>Figure 6. Venn diagram plot exhibition of the physicochemical properties of phytochemicals in ‘phytochemdb’ database: ...</vt:lpstr>
      <vt:lpstr>Figure 7. Venn diagram plot display of the physicochemical properties of phytochemicals in ‘phytochemdb’ database: (a) ...</vt:lpstr>
      <vt:lpstr>Figure 8. Venn diagram plot illustration of the physicochemical properties of phytochemicals in ‘phytochemdb’ database: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2024-04-29T07:49:09Z</dcterms:modified>
</cp:coreProperties>
</file>