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16EA9-188F-49E9-BE8F-15FEBFA744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DB3E4-EE0C-45D4-BC1B-C49FB9F756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Commonality and specificity of miR-eQTLs among dementia types. X axis shows dementia types and Y axis shows the total numbers of cis-miR-eQTLs and trans-miR-eQTLs at an FDR &lt;0.05 for each dementia type or combination of dementia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270E4-28B1-4385-A138-72028DF3B9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Commonality and specificity of miR-eQTLs among dementia types. X axis shows dementia types and Y axis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80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Commonality and specificity of miR-eQTLs among dementia types. X axis shows dementia types and Y axis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2024-05-19T14:30:25Z</dcterms:modified>
</cp:coreProperties>
</file>