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D62FB-B58B-486D-92DF-73EC1A69BB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3034F8-AA72-424A-8730-84BDCE3C36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drug susceptibility, pharmacogenomics effect and variant pathogenicity. (A) Distribution of the number of associated drugs per variant with drug susceptibility impacts. (B) Distribution of the number of associated drugs per gene with drug susceptibility impacts. (C) Distribution of the number of associated diseases per variant with drug susceptibility impacts. (D) Distribution of the number of associated diseases per gene with drug susceptibility impacts. (E) Distribution of the number of associated drugs per variant with pharmacogenomics effects. (F) Distribution of the number of associated drugs per variant with pharmacogenomics effects. (G) Distribution of the number of associated diseases per variant with pathogenicity. (H) Distribution of the number of associated diseases per gene with pathogenicity.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82B0AF-9B16-4A23-87B7-4372DC9A8F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baad006, </a:t>
            </a:r>
            <a:r>
              <a:rPr lang="en-US" altLang="en-US" sz="1000">
                <a:solidFill>
                  <a:srgbClr val="333333"/>
                </a:solidFill>
                <a:hlinkClick r:id="rId3"/>
              </a:rPr>
              <a:t>https://doi.org/10.1093/database/baad006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drug susceptibility, pharmacogenomics effect and variant pathogenicity. (A)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13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drug susceptibility, pharmacogenomics effect and variant pathogenicity. (A) Distribution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2024-05-08T06:45:00Z</dcterms:modified>
</cp:coreProperties>
</file>