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E33F0-9A61-4AFB-A5AE-B009095895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AD8CC-B081-49C9-B38F-20C37247C1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‘Home’ and ‘About’ modules. (A) ‘Home’ module, basic introduction to EfGD and external quick links. (B) ‘About’ module, detailed introduction to EfGD.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8C950-1D10-4726-8EE4-BD20C35EC7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‘Home’ and ‘About’ modules. (A) ‘Home’ module, basic introduction to EfGD and external quick links.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00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‘Home’ and ‘About’ modules. (A) ‘Home’ module, basic introduction to EfGD and external quick links.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2024-04-28T23:19:27Z</dcterms:modified>
</cp:coreProperties>
</file>